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64" r:id="rId12"/>
    <p:sldId id="265" r:id="rId13"/>
    <p:sldId id="270" r:id="rId14"/>
    <p:sldId id="274" r:id="rId15"/>
    <p:sldId id="271" r:id="rId16"/>
    <p:sldId id="275" r:id="rId17"/>
    <p:sldId id="276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140F7-5C3F-470D-9A11-5284EF4095C0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EB414-26C9-4348-9BB4-9C6B4C845A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37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23.11.2017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pic>
        <p:nvPicPr>
          <p:cNvPr id="1026" name="Picture 2" descr="C:\Users\pc\Desktop\turkey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2376264" cy="12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harita-türk-bayrağ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960440" cy="18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271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3075" name="Picture 3" descr="F:\antalya eğitim dergisi fotoğrafları\IMG_20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2" b="7664"/>
          <a:stretch/>
        </p:blipFill>
        <p:spPr bwMode="auto">
          <a:xfrm>
            <a:off x="2627784" y="1299803"/>
            <a:ext cx="5760640" cy="2510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F:\antalya eğitim dergisi fotoğrafları\IMG_20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5998"/>
          <a:stretch/>
        </p:blipFill>
        <p:spPr bwMode="auto">
          <a:xfrm>
            <a:off x="107504" y="3784924"/>
            <a:ext cx="6120680" cy="3028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55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271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5" name="Picture 2" descr="F:\antalya eğitim dergisi fotoğrafları\IMG_2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1" b="13120"/>
          <a:stretch/>
        </p:blipFill>
        <p:spPr bwMode="auto">
          <a:xfrm>
            <a:off x="3851920" y="1340769"/>
            <a:ext cx="514806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pc\Desktop\resims\20150902_125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0673"/>
            <a:ext cx="6588224" cy="2838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55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271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5122" name="Picture 2" descr="F:\ETKİNLİK ESNASINDA\DSC_00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5"/>
          <a:stretch/>
        </p:blipFill>
        <p:spPr bwMode="auto">
          <a:xfrm>
            <a:off x="179512" y="2132856"/>
            <a:ext cx="4752527" cy="2966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F:\ETKİNLİK ESNASINDA\DSC_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71" y="4402800"/>
            <a:ext cx="3306293" cy="219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F:\ETKİNLİK ESNASINDA\Fotoğraf04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0" b="7358"/>
          <a:stretch/>
        </p:blipFill>
        <p:spPr bwMode="auto">
          <a:xfrm>
            <a:off x="5076056" y="1570058"/>
            <a:ext cx="3954016" cy="2507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55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271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6146" name="Picture 2" descr="F:\DSC_79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 b="6504"/>
          <a:stretch/>
        </p:blipFill>
        <p:spPr bwMode="auto">
          <a:xfrm>
            <a:off x="342106" y="1438168"/>
            <a:ext cx="8406358" cy="4655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3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271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8194" name="Picture 2" descr="C:\Users\pc\Desktop\resims\20150902_125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7" b="11616"/>
          <a:stretch/>
        </p:blipFill>
        <p:spPr bwMode="auto">
          <a:xfrm>
            <a:off x="323528" y="1834657"/>
            <a:ext cx="8568952" cy="375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47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271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err="1" smtClean="0"/>
              <a:t>international</a:t>
            </a:r>
            <a:r>
              <a:rPr lang="tr-TR" dirty="0" smtClean="0"/>
              <a:t> </a:t>
            </a:r>
            <a:r>
              <a:rPr lang="tr-TR" dirty="0" err="1" smtClean="0"/>
              <a:t>projects</a:t>
            </a:r>
            <a:r>
              <a:rPr lang="tr-TR" dirty="0" smtClean="0"/>
              <a:t>;</a:t>
            </a:r>
          </a:p>
          <a:p>
            <a:pPr>
              <a:buFont typeface="Arial" charset="0"/>
              <a:buChar char="•"/>
            </a:pPr>
            <a:r>
              <a:rPr lang="tr-TR" dirty="0" err="1"/>
              <a:t>w</a:t>
            </a:r>
            <a:r>
              <a:rPr lang="tr-TR" dirty="0" err="1" smtClean="0"/>
              <a:t>e</a:t>
            </a:r>
            <a:r>
              <a:rPr lang="tr-TR" dirty="0" smtClean="0"/>
              <a:t> </a:t>
            </a:r>
            <a:r>
              <a:rPr lang="tr-TR" dirty="0" err="1" smtClean="0"/>
              <a:t>hosted</a:t>
            </a:r>
            <a:r>
              <a:rPr lang="tr-TR" dirty="0" smtClean="0"/>
              <a:t> a </a:t>
            </a:r>
            <a:r>
              <a:rPr lang="tr-TR" dirty="0" err="1" smtClean="0"/>
              <a:t>Comenius</a:t>
            </a:r>
            <a:r>
              <a:rPr lang="tr-TR" dirty="0" smtClean="0"/>
              <a:t> </a:t>
            </a:r>
            <a:r>
              <a:rPr lang="tr-TR" dirty="0" err="1" smtClean="0"/>
              <a:t>assistant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Poland in 2013-2014 </a:t>
            </a:r>
            <a:r>
              <a:rPr lang="tr-TR" dirty="0" err="1" smtClean="0"/>
              <a:t>education</a:t>
            </a:r>
            <a:r>
              <a:rPr lang="tr-TR" dirty="0" smtClean="0"/>
              <a:t> </a:t>
            </a:r>
            <a:r>
              <a:rPr lang="tr-TR" dirty="0" err="1" smtClean="0"/>
              <a:t>year</a:t>
            </a:r>
            <a:endParaRPr lang="tr-TR" dirty="0" smtClean="0"/>
          </a:p>
          <a:p>
            <a:pPr>
              <a:buFont typeface="Arial" charset="0"/>
              <a:buChar char="•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implemented</a:t>
            </a:r>
            <a:r>
              <a:rPr lang="tr-TR" dirty="0" smtClean="0"/>
              <a:t> a </a:t>
            </a:r>
            <a:r>
              <a:rPr lang="tr-TR" dirty="0" err="1" smtClean="0"/>
              <a:t>Comenius</a:t>
            </a:r>
            <a:r>
              <a:rPr lang="tr-TR" dirty="0" smtClean="0"/>
              <a:t> </a:t>
            </a:r>
            <a:r>
              <a:rPr lang="tr-TR" dirty="0" err="1" smtClean="0"/>
              <a:t>partnership</a:t>
            </a:r>
            <a:r>
              <a:rPr lang="tr-TR" dirty="0" smtClean="0"/>
              <a:t> </a:t>
            </a:r>
            <a:r>
              <a:rPr lang="tr-TR" dirty="0" err="1" smtClean="0"/>
              <a:t>named</a:t>
            </a:r>
            <a:r>
              <a:rPr lang="tr-TR" dirty="0" smtClean="0"/>
              <a:t> ‘</a:t>
            </a:r>
            <a:r>
              <a:rPr lang="tr-TR" dirty="0" err="1" smtClean="0"/>
              <a:t>Healthy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Active </a:t>
            </a:r>
            <a:r>
              <a:rPr lang="tr-TR" dirty="0" err="1" smtClean="0"/>
              <a:t>Teeneagers</a:t>
            </a:r>
            <a:r>
              <a:rPr lang="tr-TR" dirty="0" smtClean="0"/>
              <a:t>;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 of Europe’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partners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Latvia</a:t>
            </a:r>
            <a:r>
              <a:rPr lang="tr-TR" dirty="0" smtClean="0"/>
              <a:t>, Poland, </a:t>
            </a:r>
            <a:r>
              <a:rPr lang="tr-TR" dirty="0" err="1" smtClean="0"/>
              <a:t>Portugal</a:t>
            </a:r>
            <a:r>
              <a:rPr lang="tr-TR" dirty="0" smtClean="0"/>
              <a:t>, </a:t>
            </a:r>
            <a:r>
              <a:rPr lang="tr-TR" dirty="0" err="1" smtClean="0"/>
              <a:t>Romania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Bulgaria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2013-2015.</a:t>
            </a:r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9218" name="Picture 2" descr="C:\Users\pc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01208"/>
            <a:ext cx="3429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Namık Karamancı </a:t>
            </a:r>
            <a:r>
              <a:rPr lang="tr-TR" dirty="0" err="1"/>
              <a:t>Science</a:t>
            </a:r>
            <a:r>
              <a:rPr lang="tr-TR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err="1"/>
              <a:t>international</a:t>
            </a:r>
            <a:r>
              <a:rPr lang="tr-TR" dirty="0"/>
              <a:t> </a:t>
            </a:r>
            <a:r>
              <a:rPr lang="tr-TR" dirty="0" err="1"/>
              <a:t>projects</a:t>
            </a:r>
            <a:r>
              <a:rPr lang="tr-TR" dirty="0" smtClean="0"/>
              <a:t>;</a:t>
            </a:r>
          </a:p>
          <a:p>
            <a:pPr algn="ctr">
              <a:buNone/>
            </a:pPr>
            <a:endParaRPr lang="tr-TR" dirty="0"/>
          </a:p>
          <a:p>
            <a:pPr>
              <a:buNone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finished</a:t>
            </a:r>
            <a:r>
              <a:rPr lang="tr-TR" dirty="0" smtClean="0"/>
              <a:t> 3 </a:t>
            </a:r>
            <a:r>
              <a:rPr lang="tr-TR" dirty="0" err="1" smtClean="0"/>
              <a:t>Erasmus</a:t>
            </a:r>
            <a:r>
              <a:rPr lang="tr-TR" dirty="0" smtClean="0"/>
              <a:t>+ KA2 </a:t>
            </a:r>
            <a:r>
              <a:rPr lang="tr-TR" dirty="0" err="1" smtClean="0"/>
              <a:t>projects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smtClean="0"/>
              <a:t>1- </a:t>
            </a:r>
            <a:r>
              <a:rPr lang="tr-TR" dirty="0" err="1"/>
              <a:t>Innovative</a:t>
            </a:r>
            <a:r>
              <a:rPr lang="tr-TR" dirty="0"/>
              <a:t> </a:t>
            </a:r>
            <a:r>
              <a:rPr lang="tr-TR" dirty="0" err="1"/>
              <a:t>Student-Teacher</a:t>
            </a:r>
            <a:r>
              <a:rPr lang="tr-TR" dirty="0"/>
              <a:t> </a:t>
            </a:r>
            <a:r>
              <a:rPr lang="tr-TR" dirty="0" err="1"/>
              <a:t>Evolution</a:t>
            </a:r>
            <a:r>
              <a:rPr lang="tr-TR" dirty="0"/>
              <a:t> Model</a:t>
            </a:r>
          </a:p>
          <a:p>
            <a:pPr>
              <a:buNone/>
            </a:pPr>
            <a:r>
              <a:rPr lang="tr-TR" dirty="0"/>
              <a:t>2- Say NO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Indifference</a:t>
            </a:r>
            <a:endParaRPr lang="tr-TR" dirty="0"/>
          </a:p>
          <a:p>
            <a:pPr>
              <a:buNone/>
            </a:pPr>
            <a:r>
              <a:rPr lang="tr-TR" dirty="0"/>
              <a:t>3- </a:t>
            </a:r>
            <a:r>
              <a:rPr lang="tr-TR" dirty="0" err="1"/>
              <a:t>Save</a:t>
            </a:r>
            <a:r>
              <a:rPr lang="tr-TR" dirty="0"/>
              <a:t> </a:t>
            </a:r>
            <a:r>
              <a:rPr lang="tr-TR" dirty="0" err="1"/>
              <a:t>Earth’s</a:t>
            </a:r>
            <a:r>
              <a:rPr lang="tr-TR" dirty="0"/>
              <a:t> Life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Youth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 descr="C:\Users\pc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01208"/>
            <a:ext cx="3429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6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Namık Karamancı </a:t>
            </a:r>
            <a:r>
              <a:rPr lang="tr-TR" dirty="0" err="1"/>
              <a:t>Science</a:t>
            </a:r>
            <a:r>
              <a:rPr lang="tr-TR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err="1"/>
              <a:t>international</a:t>
            </a:r>
            <a:r>
              <a:rPr lang="tr-TR" dirty="0"/>
              <a:t> </a:t>
            </a:r>
            <a:r>
              <a:rPr lang="tr-TR" dirty="0" err="1"/>
              <a:t>projects</a:t>
            </a:r>
            <a:r>
              <a:rPr lang="tr-TR" dirty="0" smtClean="0"/>
              <a:t>;</a:t>
            </a:r>
          </a:p>
          <a:p>
            <a:pPr>
              <a:buNone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running</a:t>
            </a:r>
            <a:r>
              <a:rPr lang="tr-TR" dirty="0" smtClean="0"/>
              <a:t> 4 </a:t>
            </a:r>
            <a:r>
              <a:rPr lang="tr-TR" dirty="0" err="1" smtClean="0"/>
              <a:t>Erasmus</a:t>
            </a:r>
            <a:r>
              <a:rPr lang="tr-TR" dirty="0" smtClean="0"/>
              <a:t>+ KA2 </a:t>
            </a:r>
            <a:r>
              <a:rPr lang="tr-TR" dirty="0" err="1" smtClean="0"/>
              <a:t>projects</a:t>
            </a:r>
            <a:r>
              <a:rPr lang="tr-TR" dirty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;</a:t>
            </a:r>
          </a:p>
          <a:p>
            <a:pPr>
              <a:buNone/>
            </a:pPr>
            <a:r>
              <a:rPr lang="tr-TR" dirty="0" smtClean="0"/>
              <a:t>1- ICT &amp; ALT</a:t>
            </a:r>
            <a:endParaRPr lang="tr-TR" dirty="0"/>
          </a:p>
          <a:p>
            <a:pPr>
              <a:buNone/>
            </a:pPr>
            <a:r>
              <a:rPr lang="tr-TR" dirty="0"/>
              <a:t>2- </a:t>
            </a:r>
            <a:r>
              <a:rPr lang="tr-TR" dirty="0" err="1" smtClean="0"/>
              <a:t>Experiencing</a:t>
            </a:r>
            <a:r>
              <a:rPr lang="tr-TR" dirty="0" smtClean="0"/>
              <a:t> </a:t>
            </a:r>
            <a:r>
              <a:rPr lang="tr-TR" dirty="0" err="1" smtClean="0"/>
              <a:t>Cultural</a:t>
            </a:r>
            <a:r>
              <a:rPr lang="tr-TR" dirty="0" smtClean="0"/>
              <a:t> </a:t>
            </a:r>
            <a:r>
              <a:rPr lang="tr-TR" dirty="0" err="1" smtClean="0"/>
              <a:t>Diversity</a:t>
            </a:r>
            <a:r>
              <a:rPr lang="tr-TR" dirty="0" smtClean="0"/>
              <a:t> in Europe</a:t>
            </a:r>
            <a:endParaRPr lang="tr-TR" dirty="0"/>
          </a:p>
          <a:p>
            <a:pPr>
              <a:buNone/>
            </a:pPr>
            <a:r>
              <a:rPr lang="tr-TR" dirty="0"/>
              <a:t>3- </a:t>
            </a:r>
            <a:r>
              <a:rPr lang="tr-TR" dirty="0" err="1" smtClean="0"/>
              <a:t>Reversed</a:t>
            </a:r>
            <a:r>
              <a:rPr lang="tr-TR" dirty="0" smtClean="0"/>
              <a:t> </a:t>
            </a:r>
            <a:r>
              <a:rPr lang="tr-TR" dirty="0" err="1" smtClean="0"/>
              <a:t>Roles</a:t>
            </a:r>
            <a:r>
              <a:rPr lang="tr-TR" dirty="0" smtClean="0"/>
              <a:t> at School: </a:t>
            </a:r>
            <a:r>
              <a:rPr lang="tr-TR" dirty="0" err="1" smtClean="0"/>
              <a:t>Flipped</a:t>
            </a:r>
            <a:r>
              <a:rPr lang="tr-TR" dirty="0" smtClean="0"/>
              <a:t> </a:t>
            </a:r>
            <a:r>
              <a:rPr lang="tr-TR" dirty="0" err="1" smtClean="0"/>
              <a:t>Classroom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4- Be </a:t>
            </a:r>
            <a:r>
              <a:rPr lang="tr-TR" dirty="0" err="1" smtClean="0"/>
              <a:t>InteresTED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 descr="C:\Users\pc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01208"/>
            <a:ext cx="3429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8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271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123" name="Picture 3" descr="C:\Users\pc\Desktop\100-option-final-graz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64" y="1456184"/>
            <a:ext cx="2771800" cy="11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pc\Desktop\201504164137_tesekku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7" b="17690"/>
          <a:stretch/>
        </p:blipFill>
        <p:spPr bwMode="auto">
          <a:xfrm>
            <a:off x="2522596" y="1401625"/>
            <a:ext cx="3204864" cy="13370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pc\Desktop\Lithuanian-thank-you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1651376" cy="1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Desktop\takk fyri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43486"/>
            <a:ext cx="1850740" cy="138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Merci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r="10991"/>
          <a:stretch/>
        </p:blipFill>
        <p:spPr bwMode="auto">
          <a:xfrm>
            <a:off x="215361" y="1628800"/>
            <a:ext cx="2124391" cy="17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c\Desktop\erasmusplus_photo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77" y="3050946"/>
            <a:ext cx="4912066" cy="181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5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 smtClean="0"/>
              <a:t>Science</a:t>
            </a:r>
            <a:r>
              <a:rPr lang="tr-TR" sz="3600" dirty="0" smtClean="0"/>
              <a:t> </a:t>
            </a:r>
            <a:r>
              <a:rPr lang="tr-TR" sz="3600" dirty="0"/>
              <a:t>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/>
          </a:p>
        </p:txBody>
      </p:sp>
      <p:pic>
        <p:nvPicPr>
          <p:cNvPr id="2051" name="Picture 3" descr="C:\Users\pc\Desktop\antalya_turkiye_haritasinda_yeri_ner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740352" cy="37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err="1" smtClean="0"/>
              <a:t>Touristic</a:t>
            </a:r>
            <a:r>
              <a:rPr lang="tr-TR" dirty="0" smtClean="0"/>
              <a:t> </a:t>
            </a:r>
            <a:r>
              <a:rPr lang="tr-TR" dirty="0" err="1" smtClean="0"/>
              <a:t>map</a:t>
            </a:r>
            <a:r>
              <a:rPr lang="tr-TR" dirty="0" smtClean="0"/>
              <a:t> of Antalya</a:t>
            </a:r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6" name="Picture 2" descr="C:\Users\pc\Desktop\antalya_cartoon_map_by_ademdonmez43-d4xa0p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/>
        </p:blipFill>
        <p:spPr bwMode="auto">
          <a:xfrm>
            <a:off x="1115616" y="2193063"/>
            <a:ext cx="6845994" cy="42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Manavgat</a:t>
            </a:r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4" name="3 İçerik Yer Tutucusu" descr="manavgat-resimleri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7544" y="2060848"/>
            <a:ext cx="4071938" cy="2343150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3 İçerik Yer Tutucusu" descr="12440_100403073128_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4252" y="2060848"/>
            <a:ext cx="4036220" cy="2357438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3 İçerik Yer Tutucusu" descr="antalya_sid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73820" y="4581128"/>
            <a:ext cx="3731323" cy="2160240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4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271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Manavgat</a:t>
            </a:r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5" name="3 İçerik Yer Tutucusu" descr="manavgat-selalesi-resimleri-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6620" y="2132856"/>
            <a:ext cx="3919356" cy="2200340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3 İçerik Yer Tutucusu" descr="Seleukeia (4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6016" y="2132856"/>
            <a:ext cx="3881847" cy="2200340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3 İçerik Yer Tutucusu" descr="pazaryeri 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60873" y="4567675"/>
            <a:ext cx="3783335" cy="2029677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4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271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 </a:t>
            </a:r>
            <a:r>
              <a:rPr lang="tr-TR" dirty="0" err="1" smtClean="0"/>
              <a:t>Warm</a:t>
            </a:r>
            <a:r>
              <a:rPr lang="tr-TR" dirty="0" smtClean="0"/>
              <a:t> </a:t>
            </a:r>
            <a:r>
              <a:rPr lang="tr-TR" dirty="0" err="1" smtClean="0"/>
              <a:t>greetings</a:t>
            </a:r>
            <a:r>
              <a:rPr lang="tr-TR" dirty="0" smtClean="0"/>
              <a:t>…</a:t>
            </a: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3075" name="Picture 3" descr="C:\Users\pc\Desktop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\Desktop\23074544-Illustration-of-smiling-sun-character-Stock-Vector-sun-cartoon-smi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333128" cy="133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pc\Desktop\resims\20150902_1256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"/>
          <a:stretch/>
        </p:blipFill>
        <p:spPr bwMode="auto">
          <a:xfrm>
            <a:off x="360040" y="2601888"/>
            <a:ext cx="8388424" cy="3995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87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271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facts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;</a:t>
            </a:r>
          </a:p>
          <a:p>
            <a:pPr>
              <a:buFont typeface="Arial" charset="0"/>
              <a:buChar char="•"/>
            </a:pPr>
            <a:r>
              <a:rPr lang="tr-TR" dirty="0" err="1" smtClean="0"/>
              <a:t>established</a:t>
            </a:r>
            <a:r>
              <a:rPr lang="tr-TR" dirty="0" smtClean="0"/>
              <a:t> in 2011</a:t>
            </a:r>
          </a:p>
          <a:p>
            <a:pPr>
              <a:buFont typeface="Arial" charset="0"/>
              <a:buChar char="•"/>
            </a:pPr>
            <a:r>
              <a:rPr lang="tr-TR" dirty="0" smtClean="0"/>
              <a:t>500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(14-18) </a:t>
            </a:r>
            <a:r>
              <a:rPr lang="tr-TR" dirty="0" err="1" smtClean="0"/>
              <a:t>and</a:t>
            </a:r>
            <a:r>
              <a:rPr lang="tr-TR" dirty="0" smtClean="0"/>
              <a:t> 35 </a:t>
            </a:r>
            <a:r>
              <a:rPr lang="tr-TR" dirty="0" err="1" smtClean="0"/>
              <a:t>teachers</a:t>
            </a:r>
            <a:endParaRPr lang="tr-TR" dirty="0" smtClean="0"/>
          </a:p>
          <a:p>
            <a:pPr>
              <a:buFont typeface="Arial" charset="0"/>
              <a:buChar char="•"/>
            </a:pPr>
            <a:r>
              <a:rPr lang="tr-TR" dirty="0" smtClean="0"/>
              <a:t>200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stay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dormitory</a:t>
            </a:r>
            <a:endParaRPr lang="tr-TR" dirty="0" smtClean="0"/>
          </a:p>
          <a:p>
            <a:pPr>
              <a:buFont typeface="Arial" charset="0"/>
              <a:buChar char="•"/>
            </a:pPr>
            <a:r>
              <a:rPr lang="tr-TR" dirty="0" err="1"/>
              <a:t>i</a:t>
            </a:r>
            <a:r>
              <a:rPr lang="tr-TR" dirty="0" err="1" smtClean="0"/>
              <a:t>ntensive</a:t>
            </a:r>
            <a:r>
              <a:rPr lang="tr-TR" dirty="0" smtClean="0"/>
              <a:t> </a:t>
            </a:r>
            <a:r>
              <a:rPr lang="tr-TR" dirty="0" err="1" smtClean="0"/>
              <a:t>maths</a:t>
            </a:r>
            <a:r>
              <a:rPr lang="tr-TR" dirty="0" smtClean="0"/>
              <a:t>, </a:t>
            </a:r>
            <a:r>
              <a:rPr lang="tr-TR" dirty="0" err="1" smtClean="0"/>
              <a:t>chemistry</a:t>
            </a:r>
            <a:r>
              <a:rPr lang="tr-TR" dirty="0" smtClean="0"/>
              <a:t>, </a:t>
            </a:r>
            <a:r>
              <a:rPr lang="tr-TR" dirty="0" err="1" smtClean="0"/>
              <a:t>physics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r>
              <a:rPr lang="tr-TR" dirty="0" smtClean="0"/>
              <a:t> as </a:t>
            </a:r>
            <a:r>
              <a:rPr lang="tr-TR" dirty="0" err="1" smtClean="0"/>
              <a:t>well</a:t>
            </a:r>
            <a:r>
              <a:rPr lang="tr-TR" dirty="0" smtClean="0"/>
              <a:t> as </a:t>
            </a:r>
            <a:r>
              <a:rPr lang="tr-TR" dirty="0" err="1" smtClean="0"/>
              <a:t>Turkish</a:t>
            </a:r>
            <a:r>
              <a:rPr lang="tr-TR" dirty="0" smtClean="0"/>
              <a:t>, English, </a:t>
            </a:r>
            <a:r>
              <a:rPr lang="tr-TR" dirty="0" err="1" smtClean="0"/>
              <a:t>German</a:t>
            </a:r>
            <a:r>
              <a:rPr lang="tr-TR" dirty="0" smtClean="0"/>
              <a:t>, </a:t>
            </a:r>
            <a:r>
              <a:rPr lang="tr-TR" dirty="0" err="1" smtClean="0"/>
              <a:t>history</a:t>
            </a:r>
            <a:r>
              <a:rPr lang="tr-TR" dirty="0" smtClean="0"/>
              <a:t>, </a:t>
            </a:r>
            <a:r>
              <a:rPr lang="tr-TR" dirty="0" err="1" smtClean="0"/>
              <a:t>geography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…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55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271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1027" name="Picture 3" descr="F:\antalya eğitim dergisi fotoğrafları\IMG_2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64400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F:\antalya eğitim dergisi fotoğrafları\IMG_2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t="15153" r="8917" b="11167"/>
          <a:stretch/>
        </p:blipFill>
        <p:spPr bwMode="auto">
          <a:xfrm>
            <a:off x="107504" y="4086409"/>
            <a:ext cx="5112568" cy="2726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55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/>
              <a:t>Namık Karamancı </a:t>
            </a:r>
            <a:r>
              <a:rPr lang="tr-TR" sz="3600" dirty="0" err="1"/>
              <a:t>Science</a:t>
            </a:r>
            <a:r>
              <a:rPr lang="tr-TR" sz="3600" dirty="0"/>
              <a:t> High School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271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2050" name="Picture 2" descr="F:\antalya eğitim dergisi fotoğrafları\IMG_20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5"/>
          <a:stretch/>
        </p:blipFill>
        <p:spPr bwMode="auto">
          <a:xfrm>
            <a:off x="3131840" y="3958319"/>
            <a:ext cx="5868144" cy="2774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F:\antalya eğitim dergisi fotoğrafları\IMG_20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9"/>
          <a:stretch/>
        </p:blipFill>
        <p:spPr bwMode="auto">
          <a:xfrm>
            <a:off x="323528" y="1484784"/>
            <a:ext cx="4392488" cy="2329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55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255</Words>
  <Application>Microsoft Office PowerPoint</Application>
  <PresentationFormat>Ekran Gösterisi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  <vt:lpstr>Namık Karamancı Science High School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NAMIK KARAMANCI         SCIENCE HIGH SCHOOL</dc:title>
  <dc:creator>pc</dc:creator>
  <cp:lastModifiedBy>hamur</cp:lastModifiedBy>
  <cp:revision>52</cp:revision>
  <dcterms:created xsi:type="dcterms:W3CDTF">2015-09-01T11:31:43Z</dcterms:created>
  <dcterms:modified xsi:type="dcterms:W3CDTF">2017-11-23T19:57:04Z</dcterms:modified>
</cp:coreProperties>
</file>